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9" r:id="rId3"/>
    <p:sldId id="258" r:id="rId4"/>
    <p:sldId id="260" r:id="rId5"/>
  </p:sldIdLst>
  <p:sldSz cx="12192000" cy="304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DB5A17"/>
    <a:srgbClr val="447B78"/>
    <a:srgbClr val="EFAC36"/>
    <a:srgbClr val="FDCC57"/>
    <a:srgbClr val="FAC342"/>
    <a:srgbClr val="8A2BE2"/>
    <a:srgbClr val="4B0082"/>
    <a:srgbClr val="86BCB0"/>
    <a:srgbClr val="2E8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144" y="778"/>
      </p:cViewPr>
      <p:guideLst>
        <p:guide orient="horz" pos="9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98828"/>
            <a:ext cx="9144000" cy="1061156"/>
          </a:xfrm>
        </p:spPr>
        <p:txBody>
          <a:bodyPr anchor="b"/>
          <a:lstStyle>
            <a:lvl1pPr algn="ctr"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600906"/>
            <a:ext cx="9144000" cy="735894"/>
          </a:xfrm>
        </p:spPr>
        <p:txBody>
          <a:bodyPr/>
          <a:lstStyle>
            <a:lvl1pPr marL="0" indent="0" algn="ctr">
              <a:buNone/>
              <a:defRPr sz="1067"/>
            </a:lvl1pPr>
            <a:lvl2pPr marL="203180" indent="0" algn="ctr">
              <a:buNone/>
              <a:defRPr sz="889"/>
            </a:lvl2pPr>
            <a:lvl3pPr marL="406359" indent="0" algn="ctr">
              <a:buNone/>
              <a:defRPr sz="800"/>
            </a:lvl3pPr>
            <a:lvl4pPr marL="609539" indent="0" algn="ctr">
              <a:buNone/>
              <a:defRPr sz="711"/>
            </a:lvl4pPr>
            <a:lvl5pPr marL="812719" indent="0" algn="ctr">
              <a:buNone/>
              <a:defRPr sz="711"/>
            </a:lvl5pPr>
            <a:lvl6pPr marL="1015898" indent="0" algn="ctr">
              <a:buNone/>
              <a:defRPr sz="711"/>
            </a:lvl6pPr>
            <a:lvl7pPr marL="1219078" indent="0" algn="ctr">
              <a:buNone/>
              <a:defRPr sz="711"/>
            </a:lvl7pPr>
            <a:lvl8pPr marL="1422258" indent="0" algn="ctr">
              <a:buNone/>
              <a:defRPr sz="711"/>
            </a:lvl8pPr>
            <a:lvl9pPr marL="1625437" indent="0" algn="ctr">
              <a:buNone/>
              <a:defRPr sz="711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4632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6868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62278"/>
            <a:ext cx="2628900" cy="258303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2278"/>
            <a:ext cx="7734300" cy="258303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3224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77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59884"/>
            <a:ext cx="10515600" cy="1267883"/>
          </a:xfrm>
        </p:spPr>
        <p:txBody>
          <a:bodyPr anchor="b"/>
          <a:lstStyle>
            <a:lvl1pPr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039761"/>
            <a:ext cx="10515600" cy="666750"/>
          </a:xfrm>
        </p:spPr>
        <p:txBody>
          <a:bodyPr/>
          <a:lstStyle>
            <a:lvl1pPr marL="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1pPr>
            <a:lvl2pPr marL="203180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2pPr>
            <a:lvl3pPr marL="406359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0953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4pPr>
            <a:lvl5pPr marL="81271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5pPr>
            <a:lvl6pPr marL="101589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6pPr>
            <a:lvl7pPr marL="121907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7pPr>
            <a:lvl8pPr marL="142225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8pPr>
            <a:lvl9pPr marL="1625437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4242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067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2278"/>
            <a:ext cx="10515600" cy="58913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47184"/>
            <a:ext cx="5157787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13367"/>
            <a:ext cx="5157787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47184"/>
            <a:ext cx="5183188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113367"/>
            <a:ext cx="5183188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2120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8562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935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38856"/>
            <a:ext cx="6172200" cy="2166056"/>
          </a:xfrm>
        </p:spPr>
        <p:txBody>
          <a:bodyPr/>
          <a:lstStyle>
            <a:lvl1pPr>
              <a:defRPr sz="1422"/>
            </a:lvl1pPr>
            <a:lvl2pPr>
              <a:defRPr sz="1244"/>
            </a:lvl2pPr>
            <a:lvl3pPr>
              <a:defRPr sz="1067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5007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38856"/>
            <a:ext cx="6172200" cy="2166056"/>
          </a:xfrm>
        </p:spPr>
        <p:txBody>
          <a:bodyPr anchor="t"/>
          <a:lstStyle>
            <a:lvl1pPr marL="0" indent="0">
              <a:buNone/>
              <a:defRPr sz="1422"/>
            </a:lvl1pPr>
            <a:lvl2pPr marL="203180" indent="0">
              <a:buNone/>
              <a:defRPr sz="1244"/>
            </a:lvl2pPr>
            <a:lvl3pPr marL="406359" indent="0">
              <a:buNone/>
              <a:defRPr sz="1067"/>
            </a:lvl3pPr>
            <a:lvl4pPr marL="609539" indent="0">
              <a:buNone/>
              <a:defRPr sz="889"/>
            </a:lvl4pPr>
            <a:lvl5pPr marL="812719" indent="0">
              <a:buNone/>
              <a:defRPr sz="889"/>
            </a:lvl5pPr>
            <a:lvl6pPr marL="1015898" indent="0">
              <a:buNone/>
              <a:defRPr sz="889"/>
            </a:lvl6pPr>
            <a:lvl7pPr marL="1219078" indent="0">
              <a:buNone/>
              <a:defRPr sz="889"/>
            </a:lvl7pPr>
            <a:lvl8pPr marL="1422258" indent="0">
              <a:buNone/>
              <a:defRPr sz="889"/>
            </a:lvl8pPr>
            <a:lvl9pPr marL="1625437" indent="0">
              <a:buNone/>
              <a:defRPr sz="889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8169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2278"/>
            <a:ext cx="10515600" cy="589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811389"/>
            <a:ext cx="10515600" cy="193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B0349-F06F-446F-8076-BB9C9564009F}" type="datetimeFigureOut">
              <a:rPr lang="pt-BR" smtClean="0"/>
              <a:t>05/06/2024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825045"/>
            <a:ext cx="41148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C8F34-8668-49CF-91D5-DC2D1146A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8855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06359" rtl="0" eaLnBrk="1" latinLnBrk="0" hangingPunct="1">
        <a:lnSpc>
          <a:spcPct val="90000"/>
        </a:lnSpc>
        <a:spcBef>
          <a:spcPct val="0"/>
        </a:spcBef>
        <a:buNone/>
        <a:defRPr sz="19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590" indent="-101590" algn="l" defTabSz="406359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04770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2pPr>
      <a:lvl3pPr marL="50794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9" kern="1200">
          <a:solidFill>
            <a:schemeClr val="tx1"/>
          </a:solidFill>
          <a:latin typeface="+mn-lt"/>
          <a:ea typeface="+mn-ea"/>
          <a:cs typeface="+mn-cs"/>
        </a:defRPr>
      </a:lvl3pPr>
      <a:lvl4pPr marL="71112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30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1748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066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2384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027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18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0635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0953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1271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1589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1907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2225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25437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D9201485-0CB9-ABA9-4580-B3C29401613C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30000">
                <a:srgbClr val="4B0082"/>
              </a:gs>
              <a:gs pos="100000">
                <a:srgbClr val="8A2BE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Paralelogramo 9">
            <a:extLst>
              <a:ext uri="{FF2B5EF4-FFF2-40B4-BE49-F238E27FC236}">
                <a16:creationId xmlns:a16="http://schemas.microsoft.com/office/drawing/2014/main" id="{6F8B526A-2D60-E2AF-4A72-9BE7F614BB47}"/>
              </a:ext>
            </a:extLst>
          </p:cNvPr>
          <p:cNvSpPr/>
          <p:nvPr/>
        </p:nvSpPr>
        <p:spPr>
          <a:xfrm rot="20470581">
            <a:off x="649384" y="-1252365"/>
            <a:ext cx="684960" cy="6040958"/>
          </a:xfrm>
          <a:prstGeom prst="parallelogram">
            <a:avLst>
              <a:gd name="adj" fmla="val 24076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B4B911B-5379-EFD7-3558-57142FBF7BFA}"/>
              </a:ext>
            </a:extLst>
          </p:cNvPr>
          <p:cNvSpPr/>
          <p:nvPr/>
        </p:nvSpPr>
        <p:spPr>
          <a:xfrm>
            <a:off x="3589886" y="994724"/>
            <a:ext cx="3110873" cy="465667"/>
          </a:xfrm>
          <a:prstGeom prst="roundRect">
            <a:avLst/>
          </a:prstGeom>
          <a:solidFill>
            <a:srgbClr val="DB5A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BBB4D61-060D-308D-11C7-ECED979E9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" b="99002" l="2464" r="98918">
                        <a14:foregroundMark x1="27404" y1="22656" x2="71695" y2="22656"/>
                        <a14:foregroundMark x1="37981" y1="26345" x2="67548" y2="32335"/>
                        <a14:foregroundMark x1="30589" y1="31684" x2="67067" y2="41319"/>
                        <a14:foregroundMark x1="15865" y1="18316" x2="16286" y2="13325"/>
                        <a14:foregroundMark x1="17668" y1="12674" x2="22296" y2="8681"/>
                        <a14:foregroundMark x1="42608" y1="5339" x2="55048" y2="3993"/>
                        <a14:foregroundMark x1="24159" y1="7986" x2="37981" y2="4688"/>
                        <a14:foregroundMark x1="64784" y1="5990" x2="71695" y2="7335"/>
                        <a14:foregroundMark x1="73558" y1="7986" x2="73558" y2="7986"/>
                        <a14:foregroundMark x1="76743" y1="63672" x2="90625" y2="59332"/>
                        <a14:foregroundMark x1="88281" y1="58333" x2="86899" y2="56684"/>
                        <a14:foregroundMark x1="60637" y1="88672" x2="79567" y2="86979"/>
                        <a14:foregroundMark x1="35216" y1="87674" x2="53245" y2="87326"/>
                        <a14:foregroundMark x1="13101" y1="80686" x2="12620" y2="72005"/>
                        <a14:foregroundMark x1="85517" y1="64323" x2="92007" y2="62326"/>
                        <a14:foregroundMark x1="92909" y1="63021" x2="92007" y2="65017"/>
                        <a14:foregroundMark x1="87380" y1="67014" x2="85998" y2="64670"/>
                        <a14:foregroundMark x1="24639" y1="20313" x2="25060" y2="170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84" y="-866"/>
            <a:ext cx="2201333" cy="3048000"/>
          </a:xfrm>
          <a:prstGeom prst="rect">
            <a:avLst/>
          </a:prstGeom>
          <a:effectLst>
            <a:glow rad="101600">
              <a:schemeClr val="bg1">
                <a:alpha val="34000"/>
              </a:schemeClr>
            </a:glo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FE42E6F-A58B-C554-6461-A5EE9F7F0C19}"/>
              </a:ext>
            </a:extLst>
          </p:cNvPr>
          <p:cNvSpPr txBox="1"/>
          <p:nvPr/>
        </p:nvSpPr>
        <p:spPr>
          <a:xfrm>
            <a:off x="3629642" y="939120"/>
            <a:ext cx="18616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</a:rPr>
              <a:t>#Bass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6A964E7-3276-8355-8117-625696EB8E81}"/>
              </a:ext>
            </a:extLst>
          </p:cNvPr>
          <p:cNvSpPr txBox="1"/>
          <p:nvPr/>
        </p:nvSpPr>
        <p:spPr>
          <a:xfrm>
            <a:off x="3589887" y="1709532"/>
            <a:ext cx="84881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</a:rPr>
              <a:t>EXPLORANDO OS GROOVES HARMÔNICOS</a:t>
            </a:r>
          </a:p>
        </p:txBody>
      </p:sp>
    </p:spTree>
    <p:extLst>
      <p:ext uri="{BB962C8B-B14F-4D97-AF65-F5344CB8AC3E}">
        <p14:creationId xmlns:p14="http://schemas.microsoft.com/office/powerpoint/2010/main" val="1914716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D9201485-0CB9-ABA9-4580-B3C29401613C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30000">
                <a:srgbClr val="4B0082"/>
              </a:gs>
              <a:gs pos="100000">
                <a:srgbClr val="8A2BE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Paralelogramo 9">
            <a:extLst>
              <a:ext uri="{FF2B5EF4-FFF2-40B4-BE49-F238E27FC236}">
                <a16:creationId xmlns:a16="http://schemas.microsoft.com/office/drawing/2014/main" id="{6F8B526A-2D60-E2AF-4A72-9BE7F614BB47}"/>
              </a:ext>
            </a:extLst>
          </p:cNvPr>
          <p:cNvSpPr/>
          <p:nvPr/>
        </p:nvSpPr>
        <p:spPr>
          <a:xfrm rot="20470581">
            <a:off x="649384" y="-1252365"/>
            <a:ext cx="684960" cy="6040958"/>
          </a:xfrm>
          <a:prstGeom prst="parallelogram">
            <a:avLst>
              <a:gd name="adj" fmla="val 24076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B4B911B-5379-EFD7-3558-57142FBF7BFA}"/>
              </a:ext>
            </a:extLst>
          </p:cNvPr>
          <p:cNvSpPr/>
          <p:nvPr/>
        </p:nvSpPr>
        <p:spPr>
          <a:xfrm>
            <a:off x="3589886" y="994724"/>
            <a:ext cx="3110873" cy="465667"/>
          </a:xfrm>
          <a:prstGeom prst="roundRect">
            <a:avLst/>
          </a:prstGeom>
          <a:solidFill>
            <a:srgbClr val="DB5A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FE42E6F-A58B-C554-6461-A5EE9F7F0C19}"/>
              </a:ext>
            </a:extLst>
          </p:cNvPr>
          <p:cNvSpPr txBox="1"/>
          <p:nvPr/>
        </p:nvSpPr>
        <p:spPr>
          <a:xfrm>
            <a:off x="3629642" y="939120"/>
            <a:ext cx="18616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</a:rPr>
              <a:t>#Bass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6A964E7-3276-8355-8117-625696EB8E81}"/>
              </a:ext>
            </a:extLst>
          </p:cNvPr>
          <p:cNvSpPr txBox="1"/>
          <p:nvPr/>
        </p:nvSpPr>
        <p:spPr>
          <a:xfrm>
            <a:off x="3589887" y="1709532"/>
            <a:ext cx="8488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</a:rPr>
              <a:t>CAMPO HARMÔNICO MAIOR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3B994DA-AE52-5627-75BD-68BF7DACD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73" y="-63609"/>
            <a:ext cx="2197878" cy="3048000"/>
          </a:xfrm>
          <a:prstGeom prst="rect">
            <a:avLst/>
          </a:prstGeom>
          <a:effectLst>
            <a:glow rad="101600">
              <a:schemeClr val="bg1">
                <a:alpha val="34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111170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D9201485-0CB9-ABA9-4580-B3C29401613C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30000">
                <a:srgbClr val="4B0082"/>
              </a:gs>
              <a:gs pos="100000">
                <a:srgbClr val="8A2BE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Paralelogramo 9">
            <a:extLst>
              <a:ext uri="{FF2B5EF4-FFF2-40B4-BE49-F238E27FC236}">
                <a16:creationId xmlns:a16="http://schemas.microsoft.com/office/drawing/2014/main" id="{6F8B526A-2D60-E2AF-4A72-9BE7F614BB47}"/>
              </a:ext>
            </a:extLst>
          </p:cNvPr>
          <p:cNvSpPr/>
          <p:nvPr/>
        </p:nvSpPr>
        <p:spPr>
          <a:xfrm rot="20470581">
            <a:off x="649384" y="-1252365"/>
            <a:ext cx="684960" cy="6040958"/>
          </a:xfrm>
          <a:prstGeom prst="parallelogram">
            <a:avLst>
              <a:gd name="adj" fmla="val 24076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B4B911B-5379-EFD7-3558-57142FBF7BFA}"/>
              </a:ext>
            </a:extLst>
          </p:cNvPr>
          <p:cNvSpPr/>
          <p:nvPr/>
        </p:nvSpPr>
        <p:spPr>
          <a:xfrm>
            <a:off x="3589886" y="994724"/>
            <a:ext cx="3110873" cy="465667"/>
          </a:xfrm>
          <a:prstGeom prst="roundRect">
            <a:avLst/>
          </a:prstGeom>
          <a:solidFill>
            <a:srgbClr val="DB5A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FE42E6F-A58B-C554-6461-A5EE9F7F0C19}"/>
              </a:ext>
            </a:extLst>
          </p:cNvPr>
          <p:cNvSpPr txBox="1"/>
          <p:nvPr/>
        </p:nvSpPr>
        <p:spPr>
          <a:xfrm>
            <a:off x="3629642" y="939120"/>
            <a:ext cx="18616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</a:rPr>
              <a:t>#Bass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6A964E7-3276-8355-8117-625696EB8E81}"/>
              </a:ext>
            </a:extLst>
          </p:cNvPr>
          <p:cNvSpPr txBox="1"/>
          <p:nvPr/>
        </p:nvSpPr>
        <p:spPr>
          <a:xfrm>
            <a:off x="3589887" y="1709532"/>
            <a:ext cx="8488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</a:rPr>
              <a:t>CAMPO HARMÔNICO MENOR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75E9B30-39A2-E65A-802F-3753221DC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34" y="2649"/>
            <a:ext cx="2197878" cy="3048000"/>
          </a:xfrm>
          <a:prstGeom prst="rect">
            <a:avLst/>
          </a:prstGeom>
          <a:effectLst>
            <a:glow rad="101600">
              <a:schemeClr val="bg1">
                <a:alpha val="34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782283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D9201485-0CB9-ABA9-4580-B3C29401613C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30000">
                <a:srgbClr val="4B0082"/>
              </a:gs>
              <a:gs pos="100000">
                <a:srgbClr val="8A2BE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Paralelogramo 9">
            <a:extLst>
              <a:ext uri="{FF2B5EF4-FFF2-40B4-BE49-F238E27FC236}">
                <a16:creationId xmlns:a16="http://schemas.microsoft.com/office/drawing/2014/main" id="{6F8B526A-2D60-E2AF-4A72-9BE7F614BB47}"/>
              </a:ext>
            </a:extLst>
          </p:cNvPr>
          <p:cNvSpPr/>
          <p:nvPr/>
        </p:nvSpPr>
        <p:spPr>
          <a:xfrm rot="20470581">
            <a:off x="649384" y="-1252365"/>
            <a:ext cx="684960" cy="6040958"/>
          </a:xfrm>
          <a:prstGeom prst="parallelogram">
            <a:avLst>
              <a:gd name="adj" fmla="val 24076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B4B911B-5379-EFD7-3558-57142FBF7BFA}"/>
              </a:ext>
            </a:extLst>
          </p:cNvPr>
          <p:cNvSpPr/>
          <p:nvPr/>
        </p:nvSpPr>
        <p:spPr>
          <a:xfrm>
            <a:off x="3589886" y="994724"/>
            <a:ext cx="3110873" cy="465667"/>
          </a:xfrm>
          <a:prstGeom prst="roundRect">
            <a:avLst/>
          </a:prstGeom>
          <a:solidFill>
            <a:srgbClr val="DB5A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FE42E6F-A58B-C554-6461-A5EE9F7F0C19}"/>
              </a:ext>
            </a:extLst>
          </p:cNvPr>
          <p:cNvSpPr txBox="1"/>
          <p:nvPr/>
        </p:nvSpPr>
        <p:spPr>
          <a:xfrm>
            <a:off x="3629642" y="939120"/>
            <a:ext cx="18616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</a:rPr>
              <a:t>#Bass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6A964E7-3276-8355-8117-625696EB8E81}"/>
              </a:ext>
            </a:extLst>
          </p:cNvPr>
          <p:cNvSpPr txBox="1"/>
          <p:nvPr/>
        </p:nvSpPr>
        <p:spPr>
          <a:xfrm>
            <a:off x="3589887" y="1709532"/>
            <a:ext cx="8488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</a:rPr>
              <a:t>CONCLUSÃO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380E31E-7BBD-AD34-2B05-6DD5FC231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133" y="-8549"/>
            <a:ext cx="2239491" cy="3105709"/>
          </a:xfrm>
          <a:prstGeom prst="rect">
            <a:avLst/>
          </a:prstGeom>
          <a:effectLst>
            <a:glow rad="101600">
              <a:schemeClr val="bg1">
                <a:alpha val="34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053415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117</TotalTime>
  <Words>19</Words>
  <Application>Microsoft Office PowerPoint</Application>
  <PresentationFormat>Personalizar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Arial</vt:lpstr>
      <vt:lpstr>Arial Black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Wesley Souza</dc:creator>
  <cp:lastModifiedBy>Wesley Souza</cp:lastModifiedBy>
  <cp:revision>6</cp:revision>
  <dcterms:created xsi:type="dcterms:W3CDTF">2024-06-03T23:33:11Z</dcterms:created>
  <dcterms:modified xsi:type="dcterms:W3CDTF">2024-06-05T23:36:52Z</dcterms:modified>
</cp:coreProperties>
</file>

<file path=docProps/thumbnail.jpeg>
</file>